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D0D380-7D9A-4957-86DD-EE11A9C5FDE3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38EDC95-24C6-4771-88A3-D7A32C81E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Accommodations vs. Modifications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Accommodations</a:t>
            </a:r>
          </a:p>
          <a:p>
            <a:pPr>
              <a:buNone/>
            </a:pPr>
            <a:endParaRPr lang="en-US" sz="24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Strategies</a:t>
            </a:r>
            <a:r>
              <a:rPr lang="en-US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human supports or equipment that allows a student to understand the curriculum or demonstrate their learning</a:t>
            </a: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Accommodations do not alter provincial curriculum.</a:t>
            </a:r>
          </a:p>
          <a:p>
            <a:pPr>
              <a:buNone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 All accommodations documented in the IEP must be made readily available to the student.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0" y="6858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200" u="sng" dirty="0" smtClean="0">
              <a:solidFill>
                <a:schemeClr val="tx1"/>
              </a:solidFill>
            </a:endParaRPr>
          </a:p>
          <a:p>
            <a:endParaRPr lang="en-US" sz="3200" u="sng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sz="320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 Types of accommodations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Instructional:</a:t>
            </a:r>
          </a:p>
          <a:p>
            <a:pPr>
              <a:buNone/>
            </a:pPr>
            <a:r>
              <a:rPr lang="en-US" sz="2800" dirty="0" smtClean="0"/>
              <a:t>	mind maps, assistive technology, duplicated notes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Environmental:</a:t>
            </a:r>
          </a:p>
          <a:p>
            <a:pPr>
              <a:buNone/>
            </a:pPr>
            <a:r>
              <a:rPr lang="en-US" sz="2800" dirty="0" smtClean="0"/>
              <a:t>	quiet setting, strategic seating, special lighting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Assessment:</a:t>
            </a:r>
          </a:p>
          <a:p>
            <a:pPr>
              <a:buNone/>
            </a:pPr>
            <a:r>
              <a:rPr lang="en-US" sz="2800" dirty="0" smtClean="0"/>
              <a:t>	extended time limits, alternate work space, scribing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7847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Modifications</a:t>
            </a:r>
          </a:p>
          <a:p>
            <a:pPr>
              <a:buNone/>
            </a:pPr>
            <a:endParaRPr lang="en-US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Changes made to the grade level expectations of a course in order to meet the student’s learning needs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Changing the number or the complexity of current grade level expectations (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Not Language/Math)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If modifications are made to a course, a ‘Program Page’ must be created for that student’s IEP</a:t>
            </a:r>
          </a:p>
          <a:p>
            <a:pPr>
              <a:buNone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def6c78e8eeb95df3c4ed87561e49b69">
  <xsd:schema xmlns:xsd="http://www.w3.org/2001/XMLSchema" xmlns:xs="http://www.w3.org/2001/XMLSchema" xmlns:p="http://schemas.microsoft.com/office/2006/metadata/properties" xmlns:ns2="e12515cc-6ea8-4250-be69-cdfa46fd54f8" targetNamespace="http://schemas.microsoft.com/office/2006/metadata/properties" ma:root="true" ma:fieldsID="59f325e67f0c2b1aec19ebb9c954567b" ns2:_="">
    <xsd:import namespace="e12515cc-6ea8-4250-be69-cdfa46fd54f8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515cc-6ea8-4250-be69-cdfa46fd54f8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Description xmlns="e12515cc-6ea8-4250-be69-cdfa46fd54f8" xsi:nil="true"/>
    <WWW_x0020_Content xmlns="e12515cc-6ea8-4250-be69-cdfa46fd54f8">No</WWW_x0020_Content>
    <Document_x0020_Owner xmlns="e12515cc-6ea8-4250-be69-cdfa46fd54f8">Joanne Brown</Document_x0020_Owner>
    <Document_x0020_Author_x0028_s_x0029_ xmlns="e12515cc-6ea8-4250-be69-cdfa46fd54f8" xsi:nil="true"/>
  </documentManagement>
</p:properties>
</file>

<file path=customXml/itemProps1.xml><?xml version="1.0" encoding="utf-8"?>
<ds:datastoreItem xmlns:ds="http://schemas.openxmlformats.org/officeDocument/2006/customXml" ds:itemID="{DB77C82B-C7D7-49AE-940C-D375FE1E024E}"/>
</file>

<file path=customXml/itemProps2.xml><?xml version="1.0" encoding="utf-8"?>
<ds:datastoreItem xmlns:ds="http://schemas.openxmlformats.org/officeDocument/2006/customXml" ds:itemID="{1C4DC298-2B0F-4A1A-AECC-32FDE35A9658}"/>
</file>

<file path=customXml/itemProps3.xml><?xml version="1.0" encoding="utf-8"?>
<ds:datastoreItem xmlns:ds="http://schemas.openxmlformats.org/officeDocument/2006/customXml" ds:itemID="{92C4E6B3-54DF-4184-90D8-317170E3FD2A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254</TotalTime>
  <Words>32</Words>
  <Application>Microsoft Office PowerPoint</Application>
  <PresentationFormat>On-screen Show (4:3)</PresentationFormat>
  <Paragraphs>31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Trek</vt:lpstr>
      <vt:lpstr>       Accommodations vs. Modifications</vt:lpstr>
      <vt:lpstr>   </vt:lpstr>
      <vt:lpstr>3 Types of accommodations</vt:lpstr>
      <vt:lpstr>Slide 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Accommodations vs. Modifications</dc:title>
  <dc:creator>Dave</dc:creator>
  <cp:keywords>Accommodations vs. Modifications</cp:keywords>
  <cp:lastModifiedBy>Information Services</cp:lastModifiedBy>
  <cp:revision>28</cp:revision>
  <dcterms:created xsi:type="dcterms:W3CDTF">2013-11-04T15:36:56Z</dcterms:created>
  <dcterms:modified xsi:type="dcterms:W3CDTF">2013-11-05T13:58:23Z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0x010100EA4BA40101B6AA4DB2B44F01F8A02F5E00181836740A707740B8FADF1C0AC142C9</vt:lpwstr>
  </property>
</Properties>
</file>